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16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19/10/16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259F4-47A5-F84C-8FBD-AC0373B479CB}" type="datetimeFigureOut">
              <a:rPr lang="en-US" smtClean="0"/>
              <a:t>19/10/16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9F96A-89EF-A84F-B0DE-B0812F6CC3D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80282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66013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66013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66013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66013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66013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Untitled Presentation</dc:title>
  <dc:subject/>
  <dc:creator>Unknown Creator</dc:creator>
  <cp:keywords/>
  <dc:description/>
  <cp:lastModifiedBy>FK</cp:lastModifiedBy>
  <cp:revision>1</cp:revision>
  <dcterms:created xsi:type="dcterms:W3CDTF">2016-10-19T07:01:01Z</dcterms:created>
  <dcterms:modified xsi:type="dcterms:W3CDTF">2016-10-19T07:04:51Z</dcterms:modified>
  <cp:category/>
</cp:coreProperties>
</file>